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/>
    <p:restoredTop sz="94665"/>
  </p:normalViewPr>
  <p:slideViewPr>
    <p:cSldViewPr snapToObjects="1">
      <p:cViewPr varScale="1">
        <p:scale>
          <a:sx n="50" d="100"/>
          <a:sy n="50" d="100"/>
        </p:scale>
        <p:origin x="2070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ED87F-DB32-D848-9DEC-4B1646F1B3F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F56AA-5463-094C-9EA2-53BE1E81D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19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7BD55-3284-B043-AF32-81FDEC0D9FE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0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74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6389" y="3587299"/>
            <a:ext cx="4222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KG One More Light" charset="0"/>
                <a:ea typeface="KG One More Light" charset="0"/>
                <a:cs typeface="KG One More Light" charset="0"/>
              </a:rPr>
              <a:t>SV Middle School</a:t>
            </a:r>
          </a:p>
          <a:p>
            <a:pPr algn="ctr"/>
            <a:r>
              <a:rPr lang="en-US" sz="3600" dirty="0">
                <a:latin typeface="KG One More Light" charset="0"/>
                <a:ea typeface="KG One More Light" charset="0"/>
                <a:cs typeface="KG One More Light" charset="0"/>
              </a:rPr>
              <a:t>Language Arts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26233" y="3499149"/>
            <a:ext cx="2589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email:</a:t>
            </a: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kari.eliason@k12.sd.us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0165" y="988709"/>
            <a:ext cx="39877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Homework is expected to be completed and turned in at the beginning of the class period.</a:t>
            </a:r>
          </a:p>
          <a:p>
            <a:endParaRPr lang="en-US" sz="1200" dirty="0"/>
          </a:p>
          <a:p>
            <a:r>
              <a:rPr lang="en-US" sz="1200" dirty="0"/>
              <a:t>Students who are absent have two days for each day absent to make up work. </a:t>
            </a:r>
          </a:p>
          <a:p>
            <a:endParaRPr lang="en-US" sz="1200" dirty="0"/>
          </a:p>
          <a:p>
            <a:r>
              <a:rPr lang="en-US" sz="1200" dirty="0"/>
              <a:t>Students with incomplete or missing homework will be placed on the ICU (Intensive Care Unit) List. </a:t>
            </a:r>
          </a:p>
          <a:p>
            <a:endParaRPr lang="en-US" sz="1200" dirty="0"/>
          </a:p>
          <a:p>
            <a:r>
              <a:rPr lang="en-US" sz="1200" dirty="0"/>
              <a:t>Failure to turn in homework will require students to attend Wednesday School from 2:15-3:00 pm.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849184" y="880459"/>
            <a:ext cx="25281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 am in the classroom by 8am (If you want to meet earlier arrange a time with 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 visit with me after school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366843" y="5110539"/>
            <a:ext cx="346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GRADING SCALE 	A- 100-93 </a:t>
            </a:r>
          </a:p>
          <a:p>
            <a:r>
              <a:rPr lang="en-US" dirty="0"/>
              <a:t>		B- 92-85 </a:t>
            </a:r>
          </a:p>
          <a:p>
            <a:r>
              <a:rPr lang="en-US" dirty="0"/>
              <a:t>		C- 84-77 </a:t>
            </a:r>
          </a:p>
          <a:p>
            <a:r>
              <a:rPr lang="en-US" dirty="0"/>
              <a:t>		D- 76-70 			F- 69 &amp; Below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4314" y="5585025"/>
            <a:ext cx="21259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Bring to each class: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Folder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Paper/notebook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Pencil(s)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Colored pen/pencil (not black or blue)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Independent reading 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Planner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LA book/novel (when applicable)</a:t>
            </a:r>
          </a:p>
          <a:p>
            <a:pPr marL="285750" indent="-285750">
              <a:buFont typeface="Arial" charset="0"/>
              <a:buChar char="•"/>
            </a:pP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893283" y="7153814"/>
            <a:ext cx="4625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r>
              <a:rPr lang="en-US" sz="2000" dirty="0"/>
              <a:t>mseliason.weebly.com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545393" y="9675168"/>
            <a:ext cx="20746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HelloTracerSolid Medium" charset="0"/>
                <a:ea typeface="HelloTracerSolid Medium" charset="0"/>
                <a:cs typeface="HelloTracerSolid Medium" charset="0"/>
              </a:rPr>
              <a:t>©</a:t>
            </a:r>
            <a:r>
              <a:rPr lang="de-DE" sz="900" dirty="0" err="1">
                <a:latin typeface="HelloTracerSolid Medium" charset="0"/>
                <a:ea typeface="HelloTracerSolid Medium" charset="0"/>
                <a:cs typeface="HelloTracerSolid Medium" charset="0"/>
              </a:rPr>
              <a:t>Maneuvering</a:t>
            </a:r>
            <a:r>
              <a:rPr lang="de-DE" sz="900" dirty="0">
                <a:latin typeface="HelloTracerSolid Medium" charset="0"/>
                <a:ea typeface="HelloTracerSolid Medium" charset="0"/>
                <a:cs typeface="HelloTracerSolid Medium" charset="0"/>
              </a:rPr>
              <a:t> </a:t>
            </a:r>
            <a:r>
              <a:rPr lang="de-DE" sz="900" dirty="0" err="1">
                <a:latin typeface="HelloTracerSolid Medium" charset="0"/>
                <a:ea typeface="HelloTracerSolid Medium" charset="0"/>
                <a:cs typeface="HelloTracerSolid Medium" charset="0"/>
              </a:rPr>
              <a:t>the</a:t>
            </a:r>
            <a:r>
              <a:rPr lang="de-DE" sz="900" dirty="0">
                <a:latin typeface="HelloTracerSolid Medium" charset="0"/>
                <a:ea typeface="HelloTracerSolid Medium" charset="0"/>
                <a:cs typeface="HelloTracerSolid Medium" charset="0"/>
              </a:rPr>
              <a:t> </a:t>
            </a:r>
            <a:r>
              <a:rPr lang="de-DE" sz="900" dirty="0" err="1">
                <a:latin typeface="HelloTracerSolid Medium" charset="0"/>
                <a:ea typeface="HelloTracerSolid Medium" charset="0"/>
                <a:cs typeface="HelloTracerSolid Medium" charset="0"/>
              </a:rPr>
              <a:t>Middle</a:t>
            </a:r>
            <a:r>
              <a:rPr lang="de-DE" sz="900" dirty="0">
                <a:latin typeface="HelloTracerSolid Medium" charset="0"/>
                <a:ea typeface="HelloTracerSolid Medium" charset="0"/>
                <a:cs typeface="HelloTracerSolid Medium" charset="0"/>
              </a:rPr>
              <a:t> LLC, 2018</a:t>
            </a:r>
            <a:endParaRPr lang="en-US" sz="900" dirty="0">
              <a:latin typeface="HelloTracerSolid Medium" charset="0"/>
              <a:ea typeface="HelloTracerSolid Medium" charset="0"/>
              <a:cs typeface="HelloTracerSolid Medium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D47595-D316-4029-8B67-9E1497441E09}"/>
              </a:ext>
            </a:extLst>
          </p:cNvPr>
          <p:cNvSpPr/>
          <p:nvPr/>
        </p:nvSpPr>
        <p:spPr>
          <a:xfrm>
            <a:off x="2520267" y="9317574"/>
            <a:ext cx="1518333" cy="2074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039E7D-9EAF-4DE2-ABFC-A48EA7D23868}"/>
              </a:ext>
            </a:extLst>
          </p:cNvPr>
          <p:cNvSpPr txBox="1"/>
          <p:nvPr/>
        </p:nvSpPr>
        <p:spPr>
          <a:xfrm>
            <a:off x="2950927" y="9236621"/>
            <a:ext cx="151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ahnschrift SemiBold Condensed" panose="020B0502040204020203" pitchFamily="34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70019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160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Bahnschrift SemiBold Condensed</vt:lpstr>
      <vt:lpstr>Calibri</vt:lpstr>
      <vt:lpstr>Calibri Light</vt:lpstr>
      <vt:lpstr>HelloTracerSolid Medium</vt:lpstr>
      <vt:lpstr>KG One More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Tyne Brack</dc:creator>
  <cp:lastModifiedBy>Kari Eliason</cp:lastModifiedBy>
  <cp:revision>35</cp:revision>
  <cp:lastPrinted>2018-05-29T14:51:09Z</cp:lastPrinted>
  <dcterms:created xsi:type="dcterms:W3CDTF">2018-05-23T17:16:45Z</dcterms:created>
  <dcterms:modified xsi:type="dcterms:W3CDTF">2018-08-10T22:35:24Z</dcterms:modified>
</cp:coreProperties>
</file>